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1" r:id="rId5"/>
    <p:sldId id="262" r:id="rId6"/>
    <p:sldId id="264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75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CF752-E046-471E-B9E1-D3FAFCA46DCE}" type="datetimeFigureOut">
              <a:rPr lang="ru-RU" smtClean="0"/>
              <a:t>05.12.2016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EBF48-D43F-4AB5-8EB5-FEE257CFB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090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CF752-E046-471E-B9E1-D3FAFCA46DCE}" type="datetimeFigureOut">
              <a:rPr lang="ru-RU" smtClean="0"/>
              <a:t>05.12.2016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EBF48-D43F-4AB5-8EB5-FEE257CFB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03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CF752-E046-471E-B9E1-D3FAFCA46DCE}" type="datetimeFigureOut">
              <a:rPr lang="ru-RU" smtClean="0"/>
              <a:t>05.12.2016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EBF48-D43F-4AB5-8EB5-FEE257CFB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423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CF752-E046-471E-B9E1-D3FAFCA46DCE}" type="datetimeFigureOut">
              <a:rPr lang="ru-RU" smtClean="0"/>
              <a:t>05.12.2016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EBF48-D43F-4AB5-8EB5-FEE257CFB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547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CF752-E046-471E-B9E1-D3FAFCA46DCE}" type="datetimeFigureOut">
              <a:rPr lang="ru-RU" smtClean="0"/>
              <a:t>05.12.2016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EBF48-D43F-4AB5-8EB5-FEE257CFB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639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CF752-E046-471E-B9E1-D3FAFCA46DCE}" type="datetimeFigureOut">
              <a:rPr lang="ru-RU" smtClean="0"/>
              <a:t>05.12.2016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EBF48-D43F-4AB5-8EB5-FEE257CFB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017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CF752-E046-471E-B9E1-D3FAFCA46DCE}" type="datetimeFigureOut">
              <a:rPr lang="ru-RU" smtClean="0"/>
              <a:t>05.12.2016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EBF48-D43F-4AB5-8EB5-FEE257CFB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289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CF752-E046-471E-B9E1-D3FAFCA46DCE}" type="datetimeFigureOut">
              <a:rPr lang="ru-RU" smtClean="0"/>
              <a:t>05.12.2016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EBF48-D43F-4AB5-8EB5-FEE257CFB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524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CF752-E046-471E-B9E1-D3FAFCA46DCE}" type="datetimeFigureOut">
              <a:rPr lang="ru-RU" smtClean="0"/>
              <a:t>05.12.2016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EBF48-D43F-4AB5-8EB5-FEE257CFB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965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CF752-E046-471E-B9E1-D3FAFCA46DCE}" type="datetimeFigureOut">
              <a:rPr lang="ru-RU" smtClean="0"/>
              <a:t>05.12.2016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EBF48-D43F-4AB5-8EB5-FEE257CFB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52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CF752-E046-471E-B9E1-D3FAFCA46DCE}" type="datetimeFigureOut">
              <a:rPr lang="ru-RU" smtClean="0"/>
              <a:t>05.12.2016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EBF48-D43F-4AB5-8EB5-FEE257CFB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163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ACF752-E046-471E-B9E1-D3FAFCA46DCE}" type="datetimeFigureOut">
              <a:rPr lang="ru-RU" smtClean="0"/>
              <a:t>05.12.2016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EBF48-D43F-4AB5-8EB5-FEE257CFBE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1361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680" y="124071"/>
            <a:ext cx="8723651" cy="6546552"/>
          </a:xfrm>
        </p:spPr>
      </p:pic>
    </p:spTree>
    <p:extLst>
      <p:ext uri="{BB962C8B-B14F-4D97-AF65-F5344CB8AC3E}">
        <p14:creationId xmlns:p14="http://schemas.microsoft.com/office/powerpoint/2010/main" val="1586161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3496" y="185242"/>
            <a:ext cx="9339579" cy="6526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022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236" y="365125"/>
            <a:ext cx="10993180" cy="6183664"/>
          </a:xfrm>
        </p:spPr>
      </p:pic>
    </p:spTree>
    <p:extLst>
      <p:ext uri="{BB962C8B-B14F-4D97-AF65-F5344CB8AC3E}">
        <p14:creationId xmlns:p14="http://schemas.microsoft.com/office/powerpoint/2010/main" val="2596172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5" r="10169"/>
          <a:stretch/>
        </p:blipFill>
        <p:spPr>
          <a:xfrm>
            <a:off x="263575" y="3083542"/>
            <a:ext cx="3738799" cy="345635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9" t="10725" r="6041" b="6409"/>
          <a:stretch/>
        </p:blipFill>
        <p:spPr>
          <a:xfrm>
            <a:off x="4182255" y="365125"/>
            <a:ext cx="7892015" cy="5196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768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" t="3846" r="5897" b="6966"/>
          <a:stretch/>
        </p:blipFill>
        <p:spPr>
          <a:xfrm>
            <a:off x="2083633" y="0"/>
            <a:ext cx="7450111" cy="6863347"/>
          </a:xfrm>
        </p:spPr>
      </p:pic>
      <p:sp>
        <p:nvSpPr>
          <p:cNvPr id="6" name="Овал 5"/>
          <p:cNvSpPr/>
          <p:nvPr/>
        </p:nvSpPr>
        <p:spPr>
          <a:xfrm>
            <a:off x="4916773" y="4557011"/>
            <a:ext cx="1783829" cy="689547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8038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528" y="0"/>
            <a:ext cx="6975422" cy="6847539"/>
          </a:xfrm>
        </p:spPr>
      </p:pic>
    </p:spTree>
    <p:extLst>
      <p:ext uri="{BB962C8B-B14F-4D97-AF65-F5344CB8AC3E}">
        <p14:creationId xmlns:p14="http://schemas.microsoft.com/office/powerpoint/2010/main" val="3958545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0</Words>
  <Application>Microsoft Office PowerPoint</Application>
  <PresentationFormat>Широкоэкранный</PresentationFormat>
  <Paragraphs>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Ксения</dc:creator>
  <cp:lastModifiedBy>Ксения</cp:lastModifiedBy>
  <cp:revision>5</cp:revision>
  <dcterms:created xsi:type="dcterms:W3CDTF">2016-11-17T09:12:00Z</dcterms:created>
  <dcterms:modified xsi:type="dcterms:W3CDTF">2016-12-05T12:15:03Z</dcterms:modified>
</cp:coreProperties>
</file>